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256" r:id="rId2"/>
    <p:sldId id="257" r:id="rId3"/>
    <p:sldId id="258" r:id="rId4"/>
    <p:sldId id="259" r:id="rId5"/>
    <p:sldId id="265" r:id="rId6"/>
    <p:sldId id="260" r:id="rId7"/>
    <p:sldId id="261" r:id="rId8"/>
    <p:sldId id="271" r:id="rId9"/>
    <p:sldId id="262" r:id="rId10"/>
    <p:sldId id="263" r:id="rId11"/>
    <p:sldId id="264" r:id="rId12"/>
    <p:sldId id="266"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49" autoAdjust="0"/>
    <p:restoredTop sz="86099" autoAdjust="0"/>
  </p:normalViewPr>
  <p:slideViewPr>
    <p:cSldViewPr snapToGrid="0">
      <p:cViewPr>
        <p:scale>
          <a:sx n="55" d="100"/>
          <a:sy n="55" d="100"/>
        </p:scale>
        <p:origin x="1517" y="7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jp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A3CE9D-B9B8-4DB6-AD8B-6D18DA2AB5A1}" type="datetimeFigureOut">
              <a:rPr lang="en-GB" smtClean="0"/>
              <a:t>16/06/2015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313DF-C6A9-4EE5-B9DC-50267B86CF75}" type="slidenum">
              <a:rPr lang="en-GB" smtClean="0"/>
              <a:t>‹#›</a:t>
            </a:fld>
            <a:endParaRPr lang="en-GB"/>
          </a:p>
        </p:txBody>
      </p:sp>
    </p:spTree>
    <p:extLst>
      <p:ext uri="{BB962C8B-B14F-4D97-AF65-F5344CB8AC3E}">
        <p14:creationId xmlns:p14="http://schemas.microsoft.com/office/powerpoint/2010/main" val="1423508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Had no idea where to start with emulator because we didn’t know what we were</a:t>
            </a:r>
            <a:r>
              <a:rPr lang="en-GB" baseline="0" dirty="0" smtClean="0"/>
              <a:t> doing.</a:t>
            </a:r>
          </a:p>
          <a:p>
            <a:r>
              <a:rPr lang="en-GB" baseline="0" dirty="0" smtClean="0"/>
              <a:t>We were experimenting with different ways of doing stuff.</a:t>
            </a:r>
          </a:p>
          <a:p>
            <a:endParaRPr lang="en-GB" baseline="0" dirty="0" smtClean="0"/>
          </a:p>
          <a:p>
            <a:r>
              <a:rPr lang="en-GB" baseline="0" dirty="0" smtClean="0"/>
              <a:t>Started on emulator, got stuck so moved on to assembler and then came back</a:t>
            </a:r>
          </a:p>
          <a:p>
            <a:endParaRPr lang="en-GB" baseline="0" dirty="0" smtClean="0"/>
          </a:p>
          <a:p>
            <a:r>
              <a:rPr lang="en-GB" baseline="0" dirty="0" smtClean="0"/>
              <a:t>Problem with </a:t>
            </a:r>
            <a:r>
              <a:rPr lang="en-GB" baseline="0" dirty="0" err="1" smtClean="0"/>
              <a:t>strtok</a:t>
            </a:r>
            <a:r>
              <a:rPr lang="en-GB" baseline="0" dirty="0" smtClean="0"/>
              <a:t> – in the end we just got rid of all spaces</a:t>
            </a:r>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4</a:t>
            </a:fld>
            <a:endParaRPr lang="en-GB"/>
          </a:p>
        </p:txBody>
      </p:sp>
    </p:spTree>
    <p:extLst>
      <p:ext uri="{BB962C8B-B14F-4D97-AF65-F5344CB8AC3E}">
        <p14:creationId xmlns:p14="http://schemas.microsoft.com/office/powerpoint/2010/main" val="2888084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EXPLAIN GAME</a:t>
            </a:r>
            <a:r>
              <a:rPr lang="en-GB" baseline="0" dirty="0" smtClean="0"/>
              <a:t> AFTER FIRST BULLET POINT – Explain in detail how it works</a:t>
            </a:r>
          </a:p>
          <a:p>
            <a:r>
              <a:rPr lang="en-GB" baseline="0" dirty="0" smtClean="0"/>
              <a:t>Extended part 3 task</a:t>
            </a:r>
          </a:p>
          <a:p>
            <a:r>
              <a:rPr lang="en-GB" baseline="0" dirty="0" smtClean="0"/>
              <a:t>Got some LEDs and a button, and tried to think what we could do with this basic equipment</a:t>
            </a:r>
          </a:p>
          <a:p>
            <a:r>
              <a:rPr lang="en-GB" baseline="0" dirty="0" smtClean="0"/>
              <a:t>Having more levels(more LEDs in the level counter) would have meant the change in the speeds between levels would have been too subtle</a:t>
            </a:r>
          </a:p>
          <a:p>
            <a:r>
              <a:rPr lang="en-GB" baseline="0" dirty="0" smtClean="0"/>
              <a:t>Commenting helps a lot in understanding the 500 lines of code. It means we can dedicate registers like (r0 is for 0x20200000). This reduces errors in coding</a:t>
            </a:r>
          </a:p>
          <a:p>
            <a:endParaRPr lang="en-GB" baseline="0" dirty="0" smtClean="0"/>
          </a:p>
          <a:p>
            <a:r>
              <a:rPr lang="en-GB" baseline="0" dirty="0" smtClean="0"/>
              <a:t>HOW IT WORKS:</a:t>
            </a:r>
          </a:p>
          <a:p>
            <a:r>
              <a:rPr lang="en-GB" baseline="0" dirty="0" smtClean="0"/>
              <a:t>In the waiting loop while an LED is on it checks whether the input has been pressed(pin level register)</a:t>
            </a:r>
          </a:p>
          <a:p>
            <a:r>
              <a:rPr lang="en-GB" dirty="0" smtClean="0"/>
              <a:t> </a:t>
            </a:r>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6</a:t>
            </a:fld>
            <a:endParaRPr lang="en-GB"/>
          </a:p>
        </p:txBody>
      </p:sp>
    </p:spTree>
    <p:extLst>
      <p:ext uri="{BB962C8B-B14F-4D97-AF65-F5344CB8AC3E}">
        <p14:creationId xmlns:p14="http://schemas.microsoft.com/office/powerpoint/2010/main" val="3844828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Wanted</a:t>
            </a:r>
            <a:r>
              <a:rPr lang="en-GB" baseline="0" dirty="0" smtClean="0"/>
              <a:t> to rather do an extension that would be easier but complete in time than an extension that was harder but may not be complete in time</a:t>
            </a:r>
            <a:endParaRPr lang="en-GB" dirty="0" smtClean="0"/>
          </a:p>
          <a:p>
            <a:endParaRPr lang="en-GB" dirty="0" smtClean="0"/>
          </a:p>
          <a:p>
            <a:r>
              <a:rPr lang="en-GB" dirty="0" smtClean="0"/>
              <a:t>LEDs</a:t>
            </a:r>
            <a:r>
              <a:rPr lang="en-GB" baseline="0" dirty="0" smtClean="0"/>
              <a:t> flashing in a sequence </a:t>
            </a:r>
            <a:endParaRPr lang="en-GB" dirty="0" smtClean="0"/>
          </a:p>
          <a:p>
            <a:r>
              <a:rPr lang="en-GB" dirty="0" smtClean="0"/>
              <a:t>Didn’t know initially</a:t>
            </a:r>
            <a:r>
              <a:rPr lang="en-GB" baseline="0" dirty="0" smtClean="0"/>
              <a:t> if the circuits were wrong or the code was wrong because we couldn’t debug code with debugger</a:t>
            </a:r>
          </a:p>
          <a:p>
            <a:r>
              <a:rPr lang="en-GB" baseline="0" dirty="0" smtClean="0"/>
              <a:t>I think we have the speeds right because up until now nobody has been able to complete the last level (so there is still a desire to continue playing the game)</a:t>
            </a:r>
          </a:p>
          <a:p>
            <a:r>
              <a:rPr lang="en-GB" baseline="0" dirty="0" smtClean="0"/>
              <a:t>Input was the tricky part. We looked at the source code of the python methods </a:t>
            </a:r>
            <a:r>
              <a:rPr lang="en-GB" baseline="0" dirty="0" err="1" smtClean="0"/>
              <a:t>gpio.setup</a:t>
            </a:r>
            <a:r>
              <a:rPr lang="en-GB" baseline="0" dirty="0" smtClean="0"/>
              <a:t> and </a:t>
            </a:r>
            <a:r>
              <a:rPr lang="en-GB" baseline="0" dirty="0" err="1" smtClean="0"/>
              <a:t>gpio.input</a:t>
            </a:r>
            <a:r>
              <a:rPr lang="en-GB" baseline="0" dirty="0" smtClean="0"/>
              <a:t> in order to figure out how to set it up and converted this into assembly. We set it up as pin pull down</a:t>
            </a:r>
          </a:p>
          <a:p>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8</a:t>
            </a:fld>
            <a:endParaRPr lang="en-GB"/>
          </a:p>
        </p:txBody>
      </p:sp>
    </p:spTree>
    <p:extLst>
      <p:ext uri="{BB962C8B-B14F-4D97-AF65-F5344CB8AC3E}">
        <p14:creationId xmlns:p14="http://schemas.microsoft.com/office/powerpoint/2010/main" val="2513840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First</a:t>
            </a:r>
            <a:r>
              <a:rPr lang="en-GB" baseline="0" dirty="0" smtClean="0"/>
              <a:t> we tested the LEDs lighting up in a sequence.</a:t>
            </a:r>
          </a:p>
          <a:p>
            <a:r>
              <a:rPr lang="en-GB" baseline="0" dirty="0" smtClean="0"/>
              <a:t>Then we got the input working. </a:t>
            </a:r>
          </a:p>
          <a:p>
            <a:r>
              <a:rPr lang="en-GB" baseline="0" dirty="0" smtClean="0"/>
              <a:t>Finally we got the scoring system working and then put it all together </a:t>
            </a:r>
          </a:p>
          <a:p>
            <a:endParaRPr lang="en-GB" baseline="0" dirty="0" smtClean="0"/>
          </a:p>
          <a:p>
            <a:r>
              <a:rPr lang="en-GB" baseline="0" dirty="0" smtClean="0"/>
              <a:t>Commenting made it a lot easier to debug </a:t>
            </a:r>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9</a:t>
            </a:fld>
            <a:endParaRPr lang="en-GB"/>
          </a:p>
        </p:txBody>
      </p:sp>
    </p:spTree>
    <p:extLst>
      <p:ext uri="{BB962C8B-B14F-4D97-AF65-F5344CB8AC3E}">
        <p14:creationId xmlns:p14="http://schemas.microsoft.com/office/powerpoint/2010/main" val="4065481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Working</a:t>
            </a:r>
            <a:r>
              <a:rPr lang="en-GB" baseline="0" dirty="0" smtClean="0"/>
              <a:t> together worked for us due to all of us being new to C. This approach though met that the rest of the team had to be updated on changes that was being more, requiring good communication. If just one person was working on the emulator and another on the assembler, the one who makes the assembler doesn’t need to know how the emulator works and vice versa.</a:t>
            </a:r>
            <a:endParaRPr lang="en-GB" dirty="0" smtClean="0"/>
          </a:p>
          <a:p>
            <a:r>
              <a:rPr lang="en-GB" dirty="0" smtClean="0"/>
              <a:t>Near</a:t>
            </a:r>
            <a:r>
              <a:rPr lang="en-GB" baseline="0" dirty="0" smtClean="0"/>
              <a:t> the end, it made more sense to work on different parts</a:t>
            </a:r>
          </a:p>
          <a:p>
            <a:r>
              <a:rPr lang="en-GB" baseline="0" dirty="0" smtClean="0"/>
              <a:t>Dedicated being the labs every weekday</a:t>
            </a:r>
          </a:p>
          <a:p>
            <a:r>
              <a:rPr lang="en-GB" baseline="0" dirty="0" smtClean="0"/>
              <a:t>In the assembler and extension we read through the specification together . Was very helpful so that everyone understood all parts of the spec </a:t>
            </a:r>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11</a:t>
            </a:fld>
            <a:endParaRPr lang="en-GB"/>
          </a:p>
        </p:txBody>
      </p:sp>
    </p:spTree>
    <p:extLst>
      <p:ext uri="{BB962C8B-B14F-4D97-AF65-F5344CB8AC3E}">
        <p14:creationId xmlns:p14="http://schemas.microsoft.com/office/powerpoint/2010/main" val="3156950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Communcation</a:t>
            </a:r>
            <a:r>
              <a:rPr lang="en-GB" baseline="0" dirty="0" smtClean="0"/>
              <a:t> using </a:t>
            </a:r>
            <a:r>
              <a:rPr lang="en-GB" baseline="0" dirty="0" err="1" smtClean="0"/>
              <a:t>facebook</a:t>
            </a:r>
            <a:r>
              <a:rPr lang="en-GB" baseline="0" dirty="0" smtClean="0"/>
              <a:t> – responding very quickly </a:t>
            </a:r>
            <a:endParaRPr lang="en-GB" dirty="0" smtClean="0"/>
          </a:p>
          <a:p>
            <a:r>
              <a:rPr lang="en-GB" dirty="0" smtClean="0"/>
              <a:t>Helped each</a:t>
            </a:r>
            <a:r>
              <a:rPr lang="en-GB" baseline="0" dirty="0" smtClean="0"/>
              <a:t> other understand the spec and if one was stuck on a problem</a:t>
            </a:r>
            <a:endParaRPr lang="en-GB" dirty="0" smtClean="0"/>
          </a:p>
          <a:p>
            <a:endParaRPr lang="en-GB" dirty="0" smtClean="0"/>
          </a:p>
        </p:txBody>
      </p:sp>
      <p:sp>
        <p:nvSpPr>
          <p:cNvPr id="4" name="Slide Number Placeholder 3"/>
          <p:cNvSpPr>
            <a:spLocks noGrp="1"/>
          </p:cNvSpPr>
          <p:nvPr>
            <p:ph type="sldNum" sz="quarter" idx="10"/>
          </p:nvPr>
        </p:nvSpPr>
        <p:spPr/>
        <p:txBody>
          <a:bodyPr/>
          <a:lstStyle/>
          <a:p>
            <a:fld id="{29E313DF-C6A9-4EE5-B9DC-50267B86CF75}" type="slidenum">
              <a:rPr lang="en-GB" smtClean="0"/>
              <a:t>12</a:t>
            </a:fld>
            <a:endParaRPr lang="en-GB"/>
          </a:p>
        </p:txBody>
      </p:sp>
    </p:spTree>
    <p:extLst>
      <p:ext uri="{BB962C8B-B14F-4D97-AF65-F5344CB8AC3E}">
        <p14:creationId xmlns:p14="http://schemas.microsoft.com/office/powerpoint/2010/main" val="1821246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Discussion of</a:t>
            </a:r>
            <a:r>
              <a:rPr lang="en-GB" baseline="0" dirty="0" smtClean="0"/>
              <a:t> ideas is very useful. </a:t>
            </a:r>
          </a:p>
          <a:p>
            <a:endParaRPr lang="en-GB" baseline="0" dirty="0" smtClean="0"/>
          </a:p>
          <a:p>
            <a:r>
              <a:rPr lang="en-GB" baseline="0" dirty="0" smtClean="0"/>
              <a:t>Why are branches necessary??</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13</a:t>
            </a:fld>
            <a:endParaRPr lang="en-GB"/>
          </a:p>
        </p:txBody>
      </p:sp>
    </p:spTree>
    <p:extLst>
      <p:ext uri="{BB962C8B-B14F-4D97-AF65-F5344CB8AC3E}">
        <p14:creationId xmlns:p14="http://schemas.microsoft.com/office/powerpoint/2010/main" val="1978607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Important</a:t>
            </a:r>
            <a:r>
              <a:rPr lang="en-GB" baseline="0" dirty="0" smtClean="0"/>
              <a:t> that anyone can easily understand what the function does</a:t>
            </a:r>
            <a:endParaRPr lang="en-GB" dirty="0" smtClean="0"/>
          </a:p>
          <a:p>
            <a:endParaRPr lang="en-GB" dirty="0" smtClean="0"/>
          </a:p>
          <a:p>
            <a:r>
              <a:rPr lang="en-GB" dirty="0" smtClean="0"/>
              <a:t>Better</a:t>
            </a:r>
            <a:r>
              <a:rPr lang="en-GB" baseline="0" dirty="0" smtClean="0"/>
              <a:t> use of branches where everyone first pushing to their own branch</a:t>
            </a:r>
          </a:p>
          <a:p>
            <a:r>
              <a:rPr lang="en-GB" baseline="0" dirty="0" smtClean="0"/>
              <a:t>Scheduler may be useful to assign people to particular tasks and help the team meet deadlines </a:t>
            </a:r>
            <a:endParaRPr lang="en-GB" dirty="0"/>
          </a:p>
        </p:txBody>
      </p:sp>
      <p:sp>
        <p:nvSpPr>
          <p:cNvPr id="4" name="Slide Number Placeholder 3"/>
          <p:cNvSpPr>
            <a:spLocks noGrp="1"/>
          </p:cNvSpPr>
          <p:nvPr>
            <p:ph type="sldNum" sz="quarter" idx="10"/>
          </p:nvPr>
        </p:nvSpPr>
        <p:spPr/>
        <p:txBody>
          <a:bodyPr/>
          <a:lstStyle/>
          <a:p>
            <a:fld id="{29E313DF-C6A9-4EE5-B9DC-50267B86CF75}" type="slidenum">
              <a:rPr lang="en-GB" smtClean="0"/>
              <a:t>14</a:t>
            </a:fld>
            <a:endParaRPr lang="en-GB"/>
          </a:p>
        </p:txBody>
      </p:sp>
    </p:spTree>
    <p:extLst>
      <p:ext uri="{BB962C8B-B14F-4D97-AF65-F5344CB8AC3E}">
        <p14:creationId xmlns:p14="http://schemas.microsoft.com/office/powerpoint/2010/main" val="2383640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smtClean="0"/>
          </a:p>
        </p:txBody>
      </p:sp>
      <p:sp>
        <p:nvSpPr>
          <p:cNvPr id="4" name="Slide Number Placeholder 3"/>
          <p:cNvSpPr>
            <a:spLocks noGrp="1"/>
          </p:cNvSpPr>
          <p:nvPr>
            <p:ph type="sldNum" sz="quarter" idx="10"/>
          </p:nvPr>
        </p:nvSpPr>
        <p:spPr/>
        <p:txBody>
          <a:bodyPr/>
          <a:lstStyle/>
          <a:p>
            <a:fld id="{29E313DF-C6A9-4EE5-B9DC-50267B86CF75}" type="slidenum">
              <a:rPr lang="en-GB" smtClean="0"/>
              <a:t>15</a:t>
            </a:fld>
            <a:endParaRPr lang="en-GB"/>
          </a:p>
        </p:txBody>
      </p:sp>
    </p:spTree>
    <p:extLst>
      <p:ext uri="{BB962C8B-B14F-4D97-AF65-F5344CB8AC3E}">
        <p14:creationId xmlns:p14="http://schemas.microsoft.com/office/powerpoint/2010/main" val="2869489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561997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FB752A-4635-4319-ACF7-DE965243CC7E}" type="datetimeFigureOut">
              <a:rPr lang="en-GB" smtClean="0"/>
              <a:t>16/06/2015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012338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15150414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245787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501440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077149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3601738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7514761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3647089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1508935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39845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FB752A-4635-4319-ACF7-DE965243CC7E}" type="datetimeFigureOut">
              <a:rPr lang="en-GB" smtClean="0"/>
              <a:t>16/06/2015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801962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7FB752A-4635-4319-ACF7-DE965243CC7E}" type="datetimeFigureOut">
              <a:rPr lang="en-GB" smtClean="0"/>
              <a:t>16/06/2015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2803368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3921815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1438870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57FB752A-4635-4319-ACF7-DE965243CC7E}" type="datetimeFigureOut">
              <a:rPr lang="en-GB" smtClean="0"/>
              <a:t>16/06/2015</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813546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7FB752A-4635-4319-ACF7-DE965243CC7E}" type="datetimeFigureOut">
              <a:rPr lang="en-GB" smtClean="0"/>
              <a:t>16/06/2015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0FA01BB-28FE-45EF-927D-37F5E0D1370E}" type="slidenum">
              <a:rPr lang="en-GB" smtClean="0"/>
              <a:t>‹#›</a:t>
            </a:fld>
            <a:endParaRPr lang="en-GB"/>
          </a:p>
        </p:txBody>
      </p:sp>
    </p:spTree>
    <p:extLst>
      <p:ext uri="{BB962C8B-B14F-4D97-AF65-F5344CB8AC3E}">
        <p14:creationId xmlns:p14="http://schemas.microsoft.com/office/powerpoint/2010/main" val="2092099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7FB752A-4635-4319-ACF7-DE965243CC7E}" type="datetimeFigureOut">
              <a:rPr lang="en-GB" smtClean="0"/>
              <a:t>16/06/2015</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0FA01BB-28FE-45EF-927D-37F5E0D1370E}" type="slidenum">
              <a:rPr lang="en-GB" smtClean="0"/>
              <a:t>‹#›</a:t>
            </a:fld>
            <a:endParaRPr lang="en-GB"/>
          </a:p>
        </p:txBody>
      </p:sp>
    </p:spTree>
    <p:extLst>
      <p:ext uri="{BB962C8B-B14F-4D97-AF65-F5344CB8AC3E}">
        <p14:creationId xmlns:p14="http://schemas.microsoft.com/office/powerpoint/2010/main" val="342206521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Group 27</a:t>
            </a:r>
            <a:endParaRPr lang="en-GB" dirty="0"/>
          </a:p>
        </p:txBody>
      </p:sp>
      <p:sp>
        <p:nvSpPr>
          <p:cNvPr id="3" name="Subtitle 2"/>
          <p:cNvSpPr>
            <a:spLocks noGrp="1"/>
          </p:cNvSpPr>
          <p:nvPr>
            <p:ph type="subTitle" idx="1"/>
          </p:nvPr>
        </p:nvSpPr>
        <p:spPr/>
        <p:txBody>
          <a:bodyPr/>
          <a:lstStyle/>
          <a:p>
            <a:r>
              <a:rPr lang="en-GB" dirty="0" smtClean="0"/>
              <a:t>William Springsteen, Stefan </a:t>
            </a:r>
            <a:r>
              <a:rPr lang="en-GB" dirty="0" err="1" smtClean="0"/>
              <a:t>Klas</a:t>
            </a:r>
            <a:r>
              <a:rPr lang="en-GB" dirty="0" smtClean="0"/>
              <a:t>, Rory Fayed &amp; Kiran Patel</a:t>
            </a:r>
            <a:endParaRPr lang="en-GB" dirty="0"/>
          </a:p>
        </p:txBody>
      </p:sp>
    </p:spTree>
    <p:extLst>
      <p:ext uri="{BB962C8B-B14F-4D97-AF65-F5344CB8AC3E}">
        <p14:creationId xmlns:p14="http://schemas.microsoft.com/office/powerpoint/2010/main" val="9776277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Reflection</a:t>
            </a:r>
            <a:endParaRPr lang="en-GB" dirty="0"/>
          </a:p>
        </p:txBody>
      </p:sp>
      <p:sp>
        <p:nvSpPr>
          <p:cNvPr id="4" name="Subtitle 3"/>
          <p:cNvSpPr>
            <a:spLocks noGrp="1"/>
          </p:cNvSpPr>
          <p:nvPr>
            <p:ph type="subTitle" idx="1"/>
          </p:nvPr>
        </p:nvSpPr>
        <p:spPr/>
        <p:txBody>
          <a:bodyPr/>
          <a:lstStyle/>
          <a:p>
            <a:endParaRPr lang="en-GB"/>
          </a:p>
        </p:txBody>
      </p:sp>
    </p:spTree>
    <p:extLst>
      <p:ext uri="{BB962C8B-B14F-4D97-AF65-F5344CB8AC3E}">
        <p14:creationId xmlns:p14="http://schemas.microsoft.com/office/powerpoint/2010/main" val="35333388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We Went About The Project</a:t>
            </a:r>
            <a:endParaRPr lang="en-GB" dirty="0"/>
          </a:p>
        </p:txBody>
      </p:sp>
      <p:sp>
        <p:nvSpPr>
          <p:cNvPr id="3" name="Content Placeholder 2"/>
          <p:cNvSpPr>
            <a:spLocks noGrp="1"/>
          </p:cNvSpPr>
          <p:nvPr>
            <p:ph idx="1"/>
          </p:nvPr>
        </p:nvSpPr>
        <p:spPr>
          <a:xfrm>
            <a:off x="1103312" y="2052918"/>
            <a:ext cx="8946541" cy="1580189"/>
          </a:xfrm>
        </p:spPr>
        <p:txBody>
          <a:bodyPr/>
          <a:lstStyle/>
          <a:p>
            <a:r>
              <a:rPr lang="en-GB" dirty="0" smtClean="0"/>
              <a:t>Did most things together</a:t>
            </a:r>
          </a:p>
          <a:p>
            <a:r>
              <a:rPr lang="en-GB" dirty="0" smtClean="0"/>
              <a:t>Met in labs every weekday</a:t>
            </a:r>
          </a:p>
          <a:p>
            <a:r>
              <a:rPr lang="en-GB" dirty="0" smtClean="0"/>
              <a:t>Went through specification together</a:t>
            </a:r>
          </a:p>
          <a:p>
            <a:endParaRPr lang="en-GB" dirty="0" smtClean="0"/>
          </a:p>
          <a:p>
            <a:endParaRPr lang="en-GB" dirty="0"/>
          </a:p>
        </p:txBody>
      </p:sp>
    </p:spTree>
    <p:extLst>
      <p:ext uri="{BB962C8B-B14F-4D97-AF65-F5344CB8AC3E}">
        <p14:creationId xmlns:p14="http://schemas.microsoft.com/office/powerpoint/2010/main" val="7308425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Well We Worked As A Group</a:t>
            </a:r>
            <a:endParaRPr lang="en-GB" dirty="0"/>
          </a:p>
        </p:txBody>
      </p:sp>
      <p:sp>
        <p:nvSpPr>
          <p:cNvPr id="3" name="Content Placeholder 2"/>
          <p:cNvSpPr>
            <a:spLocks noGrp="1"/>
          </p:cNvSpPr>
          <p:nvPr>
            <p:ph idx="1"/>
          </p:nvPr>
        </p:nvSpPr>
        <p:spPr>
          <a:xfrm>
            <a:off x="646111" y="1484882"/>
            <a:ext cx="8946541" cy="4195481"/>
          </a:xfrm>
        </p:spPr>
        <p:txBody>
          <a:bodyPr/>
          <a:lstStyle/>
          <a:p>
            <a:r>
              <a:rPr lang="en-GB" dirty="0" smtClean="0"/>
              <a:t>Communicated well</a:t>
            </a:r>
          </a:p>
          <a:p>
            <a:r>
              <a:rPr lang="en-GB" dirty="0" smtClean="0"/>
              <a:t>Great teamwork</a:t>
            </a:r>
          </a:p>
          <a:p>
            <a:r>
              <a:rPr lang="en-GB" dirty="0" smtClean="0"/>
              <a:t>Helped each other when stuck </a:t>
            </a:r>
          </a:p>
          <a:p>
            <a:r>
              <a:rPr lang="en-GB" dirty="0" smtClean="0"/>
              <a:t>All willing to meet up in labs and do our fair share of work</a:t>
            </a:r>
          </a:p>
        </p:txBody>
      </p:sp>
      <p:pic>
        <p:nvPicPr>
          <p:cNvPr id="4" name="Picture 3"/>
          <p:cNvPicPr>
            <a:picLocks noChangeAspect="1"/>
          </p:cNvPicPr>
          <p:nvPr/>
        </p:nvPicPr>
        <p:blipFill rotWithShape="1">
          <a:blip r:embed="rId3"/>
          <a:srcRect l="13303" t="19415" r="1697" b="49232"/>
          <a:stretch/>
        </p:blipFill>
        <p:spPr>
          <a:xfrm>
            <a:off x="646111" y="3696572"/>
            <a:ext cx="10892190" cy="2259986"/>
          </a:xfrm>
          <a:prstGeom prst="rect">
            <a:avLst/>
          </a:prstGeom>
        </p:spPr>
      </p:pic>
    </p:spTree>
    <p:extLst>
      <p:ext uri="{BB962C8B-B14F-4D97-AF65-F5344CB8AC3E}">
        <p14:creationId xmlns:p14="http://schemas.microsoft.com/office/powerpoint/2010/main" val="4338849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Programming in Groups</a:t>
            </a:r>
            <a:endParaRPr lang="en-GB" dirty="0"/>
          </a:p>
        </p:txBody>
      </p:sp>
      <p:sp>
        <p:nvSpPr>
          <p:cNvPr id="3" name="Content Placeholder 2"/>
          <p:cNvSpPr>
            <a:spLocks noGrp="1"/>
          </p:cNvSpPr>
          <p:nvPr>
            <p:ph idx="1"/>
          </p:nvPr>
        </p:nvSpPr>
        <p:spPr>
          <a:xfrm>
            <a:off x="646111" y="1347108"/>
            <a:ext cx="5264832" cy="5453742"/>
          </a:xfrm>
        </p:spPr>
        <p:txBody>
          <a:bodyPr>
            <a:normAutofit/>
          </a:bodyPr>
          <a:lstStyle/>
          <a:p>
            <a:r>
              <a:rPr lang="en-GB" dirty="0" smtClean="0"/>
              <a:t>Important that everyone understands the spec</a:t>
            </a:r>
            <a:endParaRPr lang="en-GB" dirty="0"/>
          </a:p>
          <a:p>
            <a:r>
              <a:rPr lang="en-GB" dirty="0" smtClean="0"/>
              <a:t>Comments are definitely necessary</a:t>
            </a:r>
          </a:p>
          <a:p>
            <a:r>
              <a:rPr lang="en-GB" dirty="0" smtClean="0"/>
              <a:t>Teamwork and communication</a:t>
            </a:r>
          </a:p>
          <a:p>
            <a:r>
              <a:rPr lang="en-GB" dirty="0" smtClean="0"/>
              <a:t>Everyone has a different idea, and you can see what idea is best</a:t>
            </a:r>
          </a:p>
          <a:p>
            <a:r>
              <a:rPr lang="en-GB" dirty="0" smtClean="0"/>
              <a:t>Branches are necessary</a:t>
            </a:r>
          </a:p>
          <a:p>
            <a:r>
              <a:rPr lang="en-GB" dirty="0" smtClean="0"/>
              <a:t>Problems occur when two people work on the same code without communicating</a:t>
            </a:r>
          </a:p>
          <a:p>
            <a:r>
              <a:rPr lang="en-GB" dirty="0" smtClean="0"/>
              <a:t>Debugging is easier in groups, as 4 people are more likely to find a bug than 1 person</a:t>
            </a:r>
            <a:endParaRPr lang="en-GB" dirty="0"/>
          </a:p>
        </p:txBody>
      </p:sp>
      <p:pic>
        <p:nvPicPr>
          <p:cNvPr id="4" name="Picture 3"/>
          <p:cNvPicPr>
            <a:picLocks noChangeAspect="1"/>
          </p:cNvPicPr>
          <p:nvPr/>
        </p:nvPicPr>
        <p:blipFill rotWithShape="1">
          <a:blip r:embed="rId3"/>
          <a:srcRect l="34211" t="19379" r="35711" b="18937"/>
          <a:stretch/>
        </p:blipFill>
        <p:spPr>
          <a:xfrm>
            <a:off x="6400304" y="1444093"/>
            <a:ext cx="5140531" cy="4873583"/>
          </a:xfrm>
          <a:prstGeom prst="rect">
            <a:avLst/>
          </a:prstGeom>
        </p:spPr>
      </p:pic>
    </p:spTree>
    <p:extLst>
      <p:ext uri="{BB962C8B-B14F-4D97-AF65-F5344CB8AC3E}">
        <p14:creationId xmlns:p14="http://schemas.microsoft.com/office/powerpoint/2010/main" val="37993992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 We Would Do Differently in Future Group </a:t>
            </a:r>
            <a:r>
              <a:rPr lang="en-GB" dirty="0"/>
              <a:t>P</a:t>
            </a:r>
            <a:r>
              <a:rPr lang="en-GB" dirty="0" smtClean="0"/>
              <a:t>rogramming</a:t>
            </a:r>
            <a:endParaRPr lang="en-GB" dirty="0"/>
          </a:p>
        </p:txBody>
      </p:sp>
      <p:sp>
        <p:nvSpPr>
          <p:cNvPr id="3" name="Content Placeholder 2"/>
          <p:cNvSpPr>
            <a:spLocks noGrp="1"/>
          </p:cNvSpPr>
          <p:nvPr>
            <p:ph idx="1"/>
          </p:nvPr>
        </p:nvSpPr>
        <p:spPr>
          <a:xfrm>
            <a:off x="752248" y="2159054"/>
            <a:ext cx="3738109" cy="4195481"/>
          </a:xfrm>
        </p:spPr>
        <p:txBody>
          <a:bodyPr/>
          <a:lstStyle/>
          <a:p>
            <a:r>
              <a:rPr lang="en-GB" dirty="0" smtClean="0"/>
              <a:t>Put comments everywhere – </a:t>
            </a:r>
            <a:r>
              <a:rPr lang="en-GB" dirty="0"/>
              <a:t>e</a:t>
            </a:r>
            <a:r>
              <a:rPr lang="en-GB" dirty="0" smtClean="0"/>
              <a:t>specially what each method returns</a:t>
            </a:r>
          </a:p>
          <a:p>
            <a:r>
              <a:rPr lang="en-GB" dirty="0" smtClean="0"/>
              <a:t>Use branches a bit better</a:t>
            </a:r>
          </a:p>
          <a:p>
            <a:r>
              <a:rPr lang="en-GB" dirty="0" smtClean="0"/>
              <a:t>Use a scheduler</a:t>
            </a:r>
            <a:endParaRPr lang="en-GB" dirty="0"/>
          </a:p>
        </p:txBody>
      </p:sp>
      <p:pic>
        <p:nvPicPr>
          <p:cNvPr id="4" name="Picture 3"/>
          <p:cNvPicPr>
            <a:picLocks noChangeAspect="1"/>
          </p:cNvPicPr>
          <p:nvPr/>
        </p:nvPicPr>
        <p:blipFill rotWithShape="1">
          <a:blip r:embed="rId3"/>
          <a:srcRect l="20303" t="23455" r="21424" b="12223"/>
          <a:stretch/>
        </p:blipFill>
        <p:spPr>
          <a:xfrm>
            <a:off x="5130884" y="2159054"/>
            <a:ext cx="6189361" cy="3843005"/>
          </a:xfrm>
          <a:prstGeom prst="rect">
            <a:avLst/>
          </a:prstGeom>
        </p:spPr>
      </p:pic>
    </p:spTree>
    <p:extLst>
      <p:ext uri="{BB962C8B-B14F-4D97-AF65-F5344CB8AC3E}">
        <p14:creationId xmlns:p14="http://schemas.microsoft.com/office/powerpoint/2010/main" val="38271293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 We Would Do The Same in Future Group Programming</a:t>
            </a:r>
            <a:endParaRPr lang="en-GB" dirty="0"/>
          </a:p>
        </p:txBody>
      </p:sp>
      <p:sp>
        <p:nvSpPr>
          <p:cNvPr id="3" name="Content Placeholder 2"/>
          <p:cNvSpPr>
            <a:spLocks noGrp="1"/>
          </p:cNvSpPr>
          <p:nvPr>
            <p:ph idx="1"/>
          </p:nvPr>
        </p:nvSpPr>
        <p:spPr>
          <a:xfrm>
            <a:off x="646111" y="2080627"/>
            <a:ext cx="10728471" cy="3959955"/>
          </a:xfrm>
        </p:spPr>
        <p:txBody>
          <a:bodyPr/>
          <a:lstStyle/>
          <a:p>
            <a:r>
              <a:rPr lang="en-GB" sz="2400" dirty="0" smtClean="0"/>
              <a:t>Pretty much do everything the same</a:t>
            </a:r>
          </a:p>
          <a:p>
            <a:r>
              <a:rPr lang="en-GB" sz="2400" dirty="0" smtClean="0"/>
              <a:t>Lots of communication</a:t>
            </a:r>
          </a:p>
          <a:p>
            <a:r>
              <a:rPr lang="en-GB" sz="2400" dirty="0" smtClean="0"/>
              <a:t>Dedication to meeting every day to do the work and discuss ideas</a:t>
            </a:r>
          </a:p>
          <a:p>
            <a:r>
              <a:rPr lang="en-GB" sz="2400" dirty="0"/>
              <a:t>Make sure everybody understands what they have to </a:t>
            </a:r>
            <a:r>
              <a:rPr lang="en-GB" sz="2400" dirty="0" smtClean="0"/>
              <a:t>do, by going through specification together and talking to each other</a:t>
            </a:r>
          </a:p>
          <a:p>
            <a:endParaRPr lang="en-GB" dirty="0"/>
          </a:p>
          <a:p>
            <a:endParaRPr lang="en-GB" dirty="0" smtClean="0"/>
          </a:p>
          <a:p>
            <a:endParaRPr lang="en-GB" dirty="0" smtClean="0"/>
          </a:p>
          <a:p>
            <a:endParaRPr lang="en-GB" dirty="0"/>
          </a:p>
        </p:txBody>
      </p:sp>
    </p:spTree>
    <p:extLst>
      <p:ext uri="{BB962C8B-B14F-4D97-AF65-F5344CB8AC3E}">
        <p14:creationId xmlns:p14="http://schemas.microsoft.com/office/powerpoint/2010/main" val="801151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Thanks For Listening!</a:t>
            </a:r>
            <a:endParaRPr lang="en-GB" dirty="0"/>
          </a:p>
        </p:txBody>
      </p:sp>
      <p:sp>
        <p:nvSpPr>
          <p:cNvPr id="4" name="Subtitle 3"/>
          <p:cNvSpPr>
            <a:spLocks noGrp="1"/>
          </p:cNvSpPr>
          <p:nvPr>
            <p:ph type="subTitle" idx="1"/>
          </p:nvPr>
        </p:nvSpPr>
        <p:spPr/>
        <p:txBody>
          <a:bodyPr/>
          <a:lstStyle/>
          <a:p>
            <a:endParaRPr lang="en-GB"/>
          </a:p>
        </p:txBody>
      </p:sp>
      <p:pic>
        <p:nvPicPr>
          <p:cNvPr id="1026" name="Picture 2" descr="http://www.etfroundup.com/wp-content/uploads/2014/11/thats_all_folks_wallpape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4391"/>
            <a:ext cx="12192000" cy="76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12759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Emulate and Assemble </a:t>
            </a:r>
            <a:r>
              <a:rPr lang="en-GB" dirty="0" err="1" smtClean="0"/>
              <a:t>Testsuite</a:t>
            </a:r>
            <a:endParaRPr lang="en-GB" dirty="0"/>
          </a:p>
        </p:txBody>
      </p:sp>
      <p:sp>
        <p:nvSpPr>
          <p:cNvPr id="4" name="Subtitle 3"/>
          <p:cNvSpPr>
            <a:spLocks noGrp="1"/>
          </p:cNvSpPr>
          <p:nvPr>
            <p:ph type="subTitle" idx="1"/>
          </p:nvPr>
        </p:nvSpPr>
        <p:spPr/>
        <p:txBody>
          <a:bodyPr/>
          <a:lstStyle/>
          <a:p>
            <a:endParaRPr lang="en-GB"/>
          </a:p>
        </p:txBody>
      </p:sp>
    </p:spTree>
    <p:extLst>
      <p:ext uri="{BB962C8B-B14F-4D97-AF65-F5344CB8AC3E}">
        <p14:creationId xmlns:p14="http://schemas.microsoft.com/office/powerpoint/2010/main" val="2075803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Interesting loop01 Test Case</a:t>
            </a:r>
            <a:endParaRPr lang="en-GB" dirty="0"/>
          </a:p>
        </p:txBody>
      </p:sp>
      <p:sp>
        <p:nvSpPr>
          <p:cNvPr id="3" name="Content Placeholder 2"/>
          <p:cNvSpPr>
            <a:spLocks noGrp="1"/>
          </p:cNvSpPr>
          <p:nvPr>
            <p:ph idx="1"/>
          </p:nvPr>
        </p:nvSpPr>
        <p:spPr/>
        <p:txBody>
          <a:bodyPr/>
          <a:lstStyle/>
          <a:p>
            <a:r>
              <a:rPr lang="en-GB" dirty="0" smtClean="0"/>
              <a:t>Involves decrementing 0x3F0000 down to 0xFF in a loop</a:t>
            </a:r>
          </a:p>
          <a:p>
            <a:r>
              <a:rPr lang="en-GB" dirty="0" smtClean="0"/>
              <a:t>Takes a long time, so used to timeout</a:t>
            </a:r>
          </a:p>
          <a:p>
            <a:r>
              <a:rPr lang="en-GB" dirty="0" smtClean="0"/>
              <a:t>Had to make emulator more efficient</a:t>
            </a:r>
          </a:p>
          <a:p>
            <a:r>
              <a:rPr lang="en-GB" dirty="0" smtClean="0"/>
              <a:t>Now runs smoothly (Most of the time!)</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6422" y="4533899"/>
            <a:ext cx="6467475" cy="1714500"/>
          </a:xfrm>
          <a:prstGeom prst="rect">
            <a:avLst/>
          </a:prstGeom>
        </p:spPr>
      </p:pic>
      <p:cxnSp>
        <p:nvCxnSpPr>
          <p:cNvPr id="8" name="Curved Connector 7"/>
          <p:cNvCxnSpPr/>
          <p:nvPr/>
        </p:nvCxnSpPr>
        <p:spPr>
          <a:xfrm rot="16200000" flipH="1">
            <a:off x="7570304" y="2879034"/>
            <a:ext cx="1679713" cy="1070113"/>
          </a:xfrm>
          <a:prstGeom prst="curved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63443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Difficulties in Emulator and Assembler</a:t>
            </a:r>
            <a:endParaRPr lang="en-GB" dirty="0"/>
          </a:p>
        </p:txBody>
      </p:sp>
      <p:sp>
        <p:nvSpPr>
          <p:cNvPr id="3" name="Content Placeholder 2"/>
          <p:cNvSpPr>
            <a:spLocks noGrp="1"/>
          </p:cNvSpPr>
          <p:nvPr>
            <p:ph idx="1"/>
          </p:nvPr>
        </p:nvSpPr>
        <p:spPr>
          <a:xfrm>
            <a:off x="5389429" y="2213017"/>
            <a:ext cx="6572362" cy="3820886"/>
          </a:xfrm>
        </p:spPr>
        <p:txBody>
          <a:bodyPr>
            <a:normAutofit fontScale="92500" lnSpcReduction="10000"/>
          </a:bodyPr>
          <a:lstStyle/>
          <a:p>
            <a:r>
              <a:rPr lang="en-GB" dirty="0" smtClean="0"/>
              <a:t>Little experience in C</a:t>
            </a:r>
          </a:p>
          <a:p>
            <a:r>
              <a:rPr lang="en-GB" dirty="0" smtClean="0"/>
              <a:t>Working out how to go about splitting workload</a:t>
            </a:r>
          </a:p>
          <a:p>
            <a:pPr marL="0" indent="0">
              <a:buNone/>
            </a:pPr>
            <a:r>
              <a:rPr lang="en-GB" u="sng" dirty="0" smtClean="0"/>
              <a:t>Emulator </a:t>
            </a:r>
          </a:p>
          <a:p>
            <a:r>
              <a:rPr lang="en-GB" dirty="0" smtClean="0"/>
              <a:t>Trying to keep to spec by using a pipeline, led to useless code </a:t>
            </a:r>
          </a:p>
          <a:p>
            <a:r>
              <a:rPr lang="en-GB" dirty="0" smtClean="0"/>
              <a:t>Confusion in how </a:t>
            </a:r>
            <a:r>
              <a:rPr lang="en-GB" dirty="0" err="1" smtClean="0"/>
              <a:t>ldr</a:t>
            </a:r>
            <a:r>
              <a:rPr lang="en-GB" dirty="0" smtClean="0"/>
              <a:t>/</a:t>
            </a:r>
            <a:r>
              <a:rPr lang="en-GB" dirty="0" err="1" smtClean="0"/>
              <a:t>str</a:t>
            </a:r>
            <a:r>
              <a:rPr lang="en-GB" dirty="0" smtClean="0"/>
              <a:t> worked at the start. Helped to continue on to assembler and come back</a:t>
            </a:r>
          </a:p>
          <a:p>
            <a:pPr marL="0" indent="0">
              <a:buNone/>
            </a:pPr>
            <a:r>
              <a:rPr lang="en-GB" u="sng" dirty="0" smtClean="0"/>
              <a:t>Assembler</a:t>
            </a:r>
          </a:p>
          <a:p>
            <a:r>
              <a:rPr lang="en-GB" dirty="0" smtClean="0"/>
              <a:t>Agreeing on how to implement lookup table</a:t>
            </a:r>
          </a:p>
          <a:p>
            <a:r>
              <a:rPr lang="en-GB" dirty="0" err="1" smtClean="0"/>
              <a:t>Strtok</a:t>
            </a:r>
            <a:r>
              <a:rPr lang="en-GB" dirty="0" smtClean="0"/>
              <a:t> function </a:t>
            </a:r>
          </a:p>
        </p:txBody>
      </p:sp>
      <p:pic>
        <p:nvPicPr>
          <p:cNvPr id="4" name="Picture 3"/>
          <p:cNvPicPr>
            <a:picLocks noChangeAspect="1"/>
          </p:cNvPicPr>
          <p:nvPr/>
        </p:nvPicPr>
        <p:blipFill rotWithShape="1">
          <a:blip r:embed="rId3"/>
          <a:srcRect l="13561" t="46431" r="47803" b="28922"/>
          <a:stretch/>
        </p:blipFill>
        <p:spPr>
          <a:xfrm>
            <a:off x="249390" y="2684074"/>
            <a:ext cx="5056909" cy="2535382"/>
          </a:xfrm>
          <a:prstGeom prst="rect">
            <a:avLst/>
          </a:prstGeom>
        </p:spPr>
      </p:pic>
    </p:spTree>
    <p:extLst>
      <p:ext uri="{BB962C8B-B14F-4D97-AF65-F5344CB8AC3E}">
        <p14:creationId xmlns:p14="http://schemas.microsoft.com/office/powerpoint/2010/main" val="9893727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Extension</a:t>
            </a:r>
            <a:endParaRPr lang="en-GB" dirty="0"/>
          </a:p>
        </p:txBody>
      </p:sp>
      <p:sp>
        <p:nvSpPr>
          <p:cNvPr id="4" name="Subtitle 3"/>
          <p:cNvSpPr>
            <a:spLocks noGrp="1"/>
          </p:cNvSpPr>
          <p:nvPr>
            <p:ph type="subTitle" idx="1"/>
          </p:nvPr>
        </p:nvSpPr>
        <p:spPr/>
        <p:txBody>
          <a:bodyPr/>
          <a:lstStyle/>
          <a:p>
            <a:r>
              <a:rPr lang="en-GB" dirty="0"/>
              <a:t> </a:t>
            </a:r>
          </a:p>
        </p:txBody>
      </p:sp>
    </p:spTree>
    <p:extLst>
      <p:ext uri="{BB962C8B-B14F-4D97-AF65-F5344CB8AC3E}">
        <p14:creationId xmlns:p14="http://schemas.microsoft.com/office/powerpoint/2010/main" val="8559980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Extension Overview</a:t>
            </a:r>
            <a:endParaRPr lang="en-GB" dirty="0"/>
          </a:p>
        </p:txBody>
      </p:sp>
      <p:sp>
        <p:nvSpPr>
          <p:cNvPr id="3" name="Content Placeholder 2"/>
          <p:cNvSpPr>
            <a:spLocks noGrp="1"/>
          </p:cNvSpPr>
          <p:nvPr>
            <p:ph idx="1"/>
          </p:nvPr>
        </p:nvSpPr>
        <p:spPr>
          <a:xfrm>
            <a:off x="6115050" y="1430645"/>
            <a:ext cx="5738750" cy="4406961"/>
          </a:xfrm>
        </p:spPr>
        <p:txBody>
          <a:bodyPr/>
          <a:lstStyle/>
          <a:p>
            <a:r>
              <a:rPr lang="en-GB" dirty="0" smtClean="0"/>
              <a:t>Made a reaction game only using LEDs</a:t>
            </a:r>
          </a:p>
          <a:p>
            <a:r>
              <a:rPr lang="en-GB" dirty="0" smtClean="0"/>
              <a:t>6 LEDs (5 red, 1 green), where you have to press button on green light</a:t>
            </a:r>
          </a:p>
          <a:p>
            <a:r>
              <a:rPr lang="en-GB" dirty="0" smtClean="0"/>
              <a:t>3-bit LED level counter</a:t>
            </a:r>
          </a:p>
          <a:p>
            <a:r>
              <a:rPr lang="en-GB" dirty="0" smtClean="0"/>
              <a:t>Different difficulties as the level increases</a:t>
            </a:r>
          </a:p>
          <a:p>
            <a:r>
              <a:rPr lang="en-GB" dirty="0" smtClean="0"/>
              <a:t>Added comments to assembler</a:t>
            </a:r>
          </a:p>
          <a:p>
            <a:r>
              <a:rPr lang="en-GB" dirty="0" smtClean="0"/>
              <a:t>Did what we could with no special equipment</a:t>
            </a:r>
          </a:p>
          <a:p>
            <a:endParaRPr lang="en-GB"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686" y="1545090"/>
            <a:ext cx="5570764" cy="4178073"/>
          </a:xfrm>
          <a:prstGeom prst="rect">
            <a:avLst/>
          </a:prstGeom>
        </p:spPr>
      </p:pic>
    </p:spTree>
    <p:extLst>
      <p:ext uri="{BB962C8B-B14F-4D97-AF65-F5344CB8AC3E}">
        <p14:creationId xmlns:p14="http://schemas.microsoft.com/office/powerpoint/2010/main" val="3559136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36257" y="255815"/>
            <a:ext cx="6768873" cy="2087336"/>
          </a:xfrm>
        </p:spPr>
        <p:txBody>
          <a:bodyPr/>
          <a:lstStyle/>
          <a:p>
            <a:pPr algn="ctr"/>
            <a:r>
              <a:rPr lang="en-GB" dirty="0" smtClean="0"/>
              <a:t>Extension Demonstration</a:t>
            </a:r>
            <a:endParaRPr lang="en-GB" dirty="0"/>
          </a:p>
        </p:txBody>
      </p:sp>
      <p:pic>
        <p:nvPicPr>
          <p:cNvPr id="3" name="VID_20150615_14252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27968" y="2473779"/>
            <a:ext cx="6985453" cy="3880994"/>
          </a:xfrm>
          <a:prstGeom prst="rect">
            <a:avLst/>
          </a:prstGeom>
        </p:spPr>
      </p:pic>
    </p:spTree>
    <p:extLst>
      <p:ext uri="{BB962C8B-B14F-4D97-AF65-F5344CB8AC3E}">
        <p14:creationId xmlns:p14="http://schemas.microsoft.com/office/powerpoint/2010/main" val="27391376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Difficulties in Extension</a:t>
            </a:r>
            <a:endParaRPr lang="en-GB" dirty="0"/>
          </a:p>
        </p:txBody>
      </p:sp>
      <p:sp>
        <p:nvSpPr>
          <p:cNvPr id="3" name="Content Placeholder 2"/>
          <p:cNvSpPr>
            <a:spLocks noGrp="1"/>
          </p:cNvSpPr>
          <p:nvPr>
            <p:ph idx="1"/>
          </p:nvPr>
        </p:nvSpPr>
        <p:spPr>
          <a:xfrm>
            <a:off x="3435928" y="4296133"/>
            <a:ext cx="5458691" cy="3627446"/>
          </a:xfrm>
        </p:spPr>
        <p:txBody>
          <a:bodyPr>
            <a:normAutofit/>
          </a:bodyPr>
          <a:lstStyle/>
          <a:p>
            <a:r>
              <a:rPr lang="en-GB" dirty="0" smtClean="0"/>
              <a:t>Most things were fairly easy</a:t>
            </a:r>
          </a:p>
          <a:p>
            <a:r>
              <a:rPr lang="en-GB" dirty="0" smtClean="0"/>
              <a:t>Initially figuring out how to debug</a:t>
            </a:r>
          </a:p>
          <a:p>
            <a:r>
              <a:rPr lang="en-GB" dirty="0" smtClean="0"/>
              <a:t>Input</a:t>
            </a:r>
          </a:p>
          <a:p>
            <a:r>
              <a:rPr lang="en-GB" dirty="0"/>
              <a:t>G</a:t>
            </a:r>
            <a:r>
              <a:rPr lang="en-GB" dirty="0" smtClean="0"/>
              <a:t>etting the speeds right (making it difficult to complete the game)</a:t>
            </a:r>
            <a:endParaRPr lang="en-GB" dirty="0"/>
          </a:p>
        </p:txBody>
      </p:sp>
      <p:pic>
        <p:nvPicPr>
          <p:cNvPr id="4" name="Picture 3"/>
          <p:cNvPicPr>
            <a:picLocks noChangeAspect="1"/>
          </p:cNvPicPr>
          <p:nvPr/>
        </p:nvPicPr>
        <p:blipFill rotWithShape="1">
          <a:blip r:embed="rId3"/>
          <a:srcRect l="10303" t="57744" r="43030" b="19630"/>
          <a:stretch/>
        </p:blipFill>
        <p:spPr>
          <a:xfrm>
            <a:off x="2031567" y="1700848"/>
            <a:ext cx="7832870" cy="2136238"/>
          </a:xfrm>
          <a:prstGeom prst="rect">
            <a:avLst/>
          </a:prstGeom>
        </p:spPr>
      </p:pic>
    </p:spTree>
    <p:extLst>
      <p:ext uri="{BB962C8B-B14F-4D97-AF65-F5344CB8AC3E}">
        <p14:creationId xmlns:p14="http://schemas.microsoft.com/office/powerpoint/2010/main" val="17839498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397299"/>
            <a:ext cx="9404723" cy="1400530"/>
          </a:xfrm>
        </p:spPr>
        <p:txBody>
          <a:bodyPr/>
          <a:lstStyle/>
          <a:p>
            <a:r>
              <a:rPr lang="en-GB" dirty="0" smtClean="0"/>
              <a:t>Testing </a:t>
            </a:r>
            <a:r>
              <a:rPr lang="en-GB" dirty="0" smtClean="0"/>
              <a:t>and Debugging of Extension </a:t>
            </a:r>
            <a:endParaRPr lang="en-GB" dirty="0"/>
          </a:p>
        </p:txBody>
      </p:sp>
      <p:sp>
        <p:nvSpPr>
          <p:cNvPr id="3" name="Content Placeholder 2"/>
          <p:cNvSpPr>
            <a:spLocks noGrp="1"/>
          </p:cNvSpPr>
          <p:nvPr>
            <p:ph idx="1"/>
          </p:nvPr>
        </p:nvSpPr>
        <p:spPr>
          <a:xfrm>
            <a:off x="673821" y="1845097"/>
            <a:ext cx="10742325" cy="4195481"/>
          </a:xfrm>
        </p:spPr>
        <p:txBody>
          <a:bodyPr/>
          <a:lstStyle/>
          <a:p>
            <a:r>
              <a:rPr lang="en-GB" dirty="0" smtClean="0"/>
              <a:t>Ran in assemble and emulate</a:t>
            </a:r>
          </a:p>
          <a:p>
            <a:r>
              <a:rPr lang="en-GB" dirty="0" smtClean="0"/>
              <a:t>Made them give out error messages</a:t>
            </a:r>
          </a:p>
          <a:p>
            <a:r>
              <a:rPr lang="en-GB" dirty="0" smtClean="0"/>
              <a:t>Added comment functionality</a:t>
            </a:r>
          </a:p>
          <a:p>
            <a:r>
              <a:rPr lang="en-GB" dirty="0" smtClean="0"/>
              <a:t>Started with simple assembly code, then slowly added more</a:t>
            </a:r>
          </a:p>
          <a:p>
            <a:r>
              <a:rPr lang="en-GB" dirty="0" smtClean="0"/>
              <a:t>Couldn’t use debugger with ARM assembly code directly, had to use debugger on assembler with ARM assembly code as argument</a:t>
            </a:r>
            <a:endParaRPr lang="en-GB" dirty="0"/>
          </a:p>
        </p:txBody>
      </p:sp>
      <p:pic>
        <p:nvPicPr>
          <p:cNvPr id="4" name="Picture 3"/>
          <p:cNvPicPr>
            <a:picLocks noChangeAspect="1"/>
          </p:cNvPicPr>
          <p:nvPr/>
        </p:nvPicPr>
        <p:blipFill rotWithShape="1">
          <a:blip r:embed="rId3"/>
          <a:srcRect l="13409" t="37003" r="46287" b="42390"/>
          <a:stretch/>
        </p:blipFill>
        <p:spPr>
          <a:xfrm>
            <a:off x="2416001" y="4447307"/>
            <a:ext cx="6866548" cy="1974778"/>
          </a:xfrm>
          <a:prstGeom prst="rect">
            <a:avLst/>
          </a:prstGeom>
        </p:spPr>
      </p:pic>
    </p:spTree>
    <p:extLst>
      <p:ext uri="{BB962C8B-B14F-4D97-AF65-F5344CB8AC3E}">
        <p14:creationId xmlns:p14="http://schemas.microsoft.com/office/powerpoint/2010/main" val="324576869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543</TotalTime>
  <Words>974</Words>
  <Application>Microsoft Office PowerPoint</Application>
  <PresentationFormat>Widescreen</PresentationFormat>
  <Paragraphs>116</Paragraphs>
  <Slides>16</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 3</vt:lpstr>
      <vt:lpstr>Ion</vt:lpstr>
      <vt:lpstr>Group 27</vt:lpstr>
      <vt:lpstr>Emulate and Assemble Testsuite</vt:lpstr>
      <vt:lpstr>Interesting loop01 Test Case</vt:lpstr>
      <vt:lpstr>Difficulties in Emulator and Assembler</vt:lpstr>
      <vt:lpstr>Extension</vt:lpstr>
      <vt:lpstr>Extension Overview</vt:lpstr>
      <vt:lpstr>Extension Demonstration</vt:lpstr>
      <vt:lpstr>Difficulties in Extension</vt:lpstr>
      <vt:lpstr>Testing and Debugging of Extension </vt:lpstr>
      <vt:lpstr>Reflection</vt:lpstr>
      <vt:lpstr>How We Went About The Project</vt:lpstr>
      <vt:lpstr>How Well We Worked As A Group</vt:lpstr>
      <vt:lpstr>Programming in Groups</vt:lpstr>
      <vt:lpstr>What We Would Do Differently in Future Group Programming</vt:lpstr>
      <vt:lpstr>What We Would Do The Same in Future Group Programming</vt:lpstr>
      <vt:lpstr>Thanks For Listening!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Name</dc:title>
  <dc:creator>Billy</dc:creator>
  <cp:lastModifiedBy>Patel, Kiran</cp:lastModifiedBy>
  <cp:revision>84</cp:revision>
  <dcterms:created xsi:type="dcterms:W3CDTF">2015-06-15T12:34:09Z</dcterms:created>
  <dcterms:modified xsi:type="dcterms:W3CDTF">2015-06-16T21:28:11Z</dcterms:modified>
</cp:coreProperties>
</file>

<file path=docProps/thumbnail.jpeg>
</file>